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44" r:id="rId1"/>
  </p:sldMasterIdLst>
  <p:notesMasterIdLst>
    <p:notesMasterId r:id="rId4"/>
  </p:notesMasterIdLst>
  <p:sldIdLst>
    <p:sldId id="261" r:id="rId2"/>
    <p:sldId id="262" r:id="rId3"/>
  </p:sldIdLst>
  <p:sldSz cx="42976800" cy="156543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95281" autoAdjust="0"/>
  </p:normalViewPr>
  <p:slideViewPr>
    <p:cSldViewPr snapToGrid="0">
      <p:cViewPr>
        <p:scale>
          <a:sx n="41" d="100"/>
          <a:sy n="41" d="100"/>
        </p:scale>
        <p:origin x="1776" y="1312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3EBDC-2B63-4070-922B-F7240DA8E0CB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-806450" y="1143000"/>
            <a:ext cx="8470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1C64C-654E-49E1-B5D0-F9052E71FEB7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45617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13EA4B-F5D6-05D0-A029-2FF1B3E09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6D5DC58-8D76-BB3E-4B55-8AF841924E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806450" y="1143000"/>
            <a:ext cx="84709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89770CF-85D9-5630-08E5-9F1DD0DC77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5EA897D-5E19-0270-6511-80EB48EDE4D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1C64C-654E-49E1-B5D0-F9052E71FEB7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71424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B70A23-150F-DBF2-3212-2BDC21137E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D14DDDD-3DFA-A8FA-D135-9B26609CF68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-806450" y="1143000"/>
            <a:ext cx="8470900" cy="3086100"/>
          </a:xfrm>
        </p:spPr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BAE23146-1DAB-AB36-4507-5D198319575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CL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2AE6444-C4D0-678B-46C4-9D782E62D5F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1C64C-654E-49E1-B5D0-F9052E71FEB7}" type="slidenum">
              <a:rPr lang="es-CL" smtClean="0"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812029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72100" y="2561949"/>
            <a:ext cx="32232600" cy="5450029"/>
          </a:xfrm>
        </p:spPr>
        <p:txBody>
          <a:bodyPr anchor="b"/>
          <a:lstStyle>
            <a:lvl1pPr algn="ctr">
              <a:defRPr sz="13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72100" y="8222152"/>
            <a:ext cx="32232600" cy="3779507"/>
          </a:xfrm>
        </p:spPr>
        <p:txBody>
          <a:bodyPr/>
          <a:lstStyle>
            <a:lvl1pPr marL="0" indent="0" algn="ctr">
              <a:buNone/>
              <a:defRPr sz="5478"/>
            </a:lvl1pPr>
            <a:lvl2pPr marL="1043605" indent="0" algn="ctr">
              <a:buNone/>
              <a:defRPr sz="4565"/>
            </a:lvl2pPr>
            <a:lvl3pPr marL="2087209" indent="0" algn="ctr">
              <a:buNone/>
              <a:defRPr sz="4109"/>
            </a:lvl3pPr>
            <a:lvl4pPr marL="3130814" indent="0" algn="ctr">
              <a:buNone/>
              <a:defRPr sz="3652"/>
            </a:lvl4pPr>
            <a:lvl5pPr marL="4174419" indent="0" algn="ctr">
              <a:buNone/>
              <a:defRPr sz="3652"/>
            </a:lvl5pPr>
            <a:lvl6pPr marL="5218024" indent="0" algn="ctr">
              <a:buNone/>
              <a:defRPr sz="3652"/>
            </a:lvl6pPr>
            <a:lvl7pPr marL="6261628" indent="0" algn="ctr">
              <a:buNone/>
              <a:defRPr sz="3652"/>
            </a:lvl7pPr>
            <a:lvl8pPr marL="7305233" indent="0" algn="ctr">
              <a:buNone/>
              <a:defRPr sz="3652"/>
            </a:lvl8pPr>
            <a:lvl9pPr marL="8348838" indent="0" algn="ctr">
              <a:buNone/>
              <a:defRPr sz="365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548968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264814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755272" y="833448"/>
            <a:ext cx="9266873" cy="132663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54655" y="833448"/>
            <a:ext cx="27263408" cy="132663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303726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41419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32271" y="3902716"/>
            <a:ext cx="37067490" cy="6511769"/>
          </a:xfrm>
        </p:spPr>
        <p:txBody>
          <a:bodyPr anchor="b"/>
          <a:lstStyle>
            <a:lvl1pPr>
              <a:defRPr sz="13696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2271" y="10476088"/>
            <a:ext cx="37067490" cy="3424385"/>
          </a:xfrm>
        </p:spPr>
        <p:txBody>
          <a:bodyPr/>
          <a:lstStyle>
            <a:lvl1pPr marL="0" indent="0">
              <a:buNone/>
              <a:defRPr sz="5478">
                <a:solidFill>
                  <a:schemeClr val="tx1">
                    <a:tint val="75000"/>
                  </a:schemeClr>
                </a:solidFill>
              </a:defRPr>
            </a:lvl1pPr>
            <a:lvl2pPr marL="1043605" indent="0">
              <a:buNone/>
              <a:defRPr sz="4565">
                <a:solidFill>
                  <a:schemeClr val="tx1">
                    <a:tint val="75000"/>
                  </a:schemeClr>
                </a:solidFill>
              </a:defRPr>
            </a:lvl2pPr>
            <a:lvl3pPr marL="2087209" indent="0">
              <a:buNone/>
              <a:defRPr sz="4109">
                <a:solidFill>
                  <a:schemeClr val="tx1">
                    <a:tint val="75000"/>
                  </a:schemeClr>
                </a:solidFill>
              </a:defRPr>
            </a:lvl3pPr>
            <a:lvl4pPr marL="3130814" indent="0">
              <a:buNone/>
              <a:defRPr sz="3652">
                <a:solidFill>
                  <a:schemeClr val="tx1">
                    <a:tint val="75000"/>
                  </a:schemeClr>
                </a:solidFill>
              </a:defRPr>
            </a:lvl4pPr>
            <a:lvl5pPr marL="4174419" indent="0">
              <a:buNone/>
              <a:defRPr sz="3652">
                <a:solidFill>
                  <a:schemeClr val="tx1">
                    <a:tint val="75000"/>
                  </a:schemeClr>
                </a:solidFill>
              </a:defRPr>
            </a:lvl5pPr>
            <a:lvl6pPr marL="5218024" indent="0">
              <a:buNone/>
              <a:defRPr sz="3652">
                <a:solidFill>
                  <a:schemeClr val="tx1">
                    <a:tint val="75000"/>
                  </a:schemeClr>
                </a:solidFill>
              </a:defRPr>
            </a:lvl6pPr>
            <a:lvl7pPr marL="6261628" indent="0">
              <a:buNone/>
              <a:defRPr sz="3652">
                <a:solidFill>
                  <a:schemeClr val="tx1">
                    <a:tint val="75000"/>
                  </a:schemeClr>
                </a:solidFill>
              </a:defRPr>
            </a:lvl7pPr>
            <a:lvl8pPr marL="7305233" indent="0">
              <a:buNone/>
              <a:defRPr sz="3652">
                <a:solidFill>
                  <a:schemeClr val="tx1">
                    <a:tint val="75000"/>
                  </a:schemeClr>
                </a:solidFill>
              </a:defRPr>
            </a:lvl8pPr>
            <a:lvl9pPr marL="8348838" indent="0">
              <a:buNone/>
              <a:defRPr sz="365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17927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54655" y="4167243"/>
            <a:ext cx="18265140" cy="99325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757005" y="4167243"/>
            <a:ext cx="18265140" cy="993253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870038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3" y="833450"/>
            <a:ext cx="37067490" cy="302578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60255" y="3837488"/>
            <a:ext cx="18181199" cy="1880694"/>
          </a:xfrm>
        </p:spPr>
        <p:txBody>
          <a:bodyPr anchor="b"/>
          <a:lstStyle>
            <a:lvl1pPr marL="0" indent="0">
              <a:buNone/>
              <a:defRPr sz="5478" b="1"/>
            </a:lvl1pPr>
            <a:lvl2pPr marL="1043605" indent="0">
              <a:buNone/>
              <a:defRPr sz="4565" b="1"/>
            </a:lvl2pPr>
            <a:lvl3pPr marL="2087209" indent="0">
              <a:buNone/>
              <a:defRPr sz="4109" b="1"/>
            </a:lvl3pPr>
            <a:lvl4pPr marL="3130814" indent="0">
              <a:buNone/>
              <a:defRPr sz="3652" b="1"/>
            </a:lvl4pPr>
            <a:lvl5pPr marL="4174419" indent="0">
              <a:buNone/>
              <a:defRPr sz="3652" b="1"/>
            </a:lvl5pPr>
            <a:lvl6pPr marL="5218024" indent="0">
              <a:buNone/>
              <a:defRPr sz="3652" b="1"/>
            </a:lvl6pPr>
            <a:lvl7pPr marL="6261628" indent="0">
              <a:buNone/>
              <a:defRPr sz="3652" b="1"/>
            </a:lvl7pPr>
            <a:lvl8pPr marL="7305233" indent="0">
              <a:buNone/>
              <a:defRPr sz="3652" b="1"/>
            </a:lvl8pPr>
            <a:lvl9pPr marL="8348838" indent="0">
              <a:buNone/>
              <a:defRPr sz="36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60255" y="5718182"/>
            <a:ext cx="18181199" cy="84105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757005" y="3837488"/>
            <a:ext cx="18270738" cy="1880694"/>
          </a:xfrm>
        </p:spPr>
        <p:txBody>
          <a:bodyPr anchor="b"/>
          <a:lstStyle>
            <a:lvl1pPr marL="0" indent="0">
              <a:buNone/>
              <a:defRPr sz="5478" b="1"/>
            </a:lvl1pPr>
            <a:lvl2pPr marL="1043605" indent="0">
              <a:buNone/>
              <a:defRPr sz="4565" b="1"/>
            </a:lvl2pPr>
            <a:lvl3pPr marL="2087209" indent="0">
              <a:buNone/>
              <a:defRPr sz="4109" b="1"/>
            </a:lvl3pPr>
            <a:lvl4pPr marL="3130814" indent="0">
              <a:buNone/>
              <a:defRPr sz="3652" b="1"/>
            </a:lvl4pPr>
            <a:lvl5pPr marL="4174419" indent="0">
              <a:buNone/>
              <a:defRPr sz="3652" b="1"/>
            </a:lvl5pPr>
            <a:lvl6pPr marL="5218024" indent="0">
              <a:buNone/>
              <a:defRPr sz="3652" b="1"/>
            </a:lvl6pPr>
            <a:lvl7pPr marL="6261628" indent="0">
              <a:buNone/>
              <a:defRPr sz="3652" b="1"/>
            </a:lvl7pPr>
            <a:lvl8pPr marL="7305233" indent="0">
              <a:buNone/>
              <a:defRPr sz="3652" b="1"/>
            </a:lvl8pPr>
            <a:lvl9pPr marL="8348838" indent="0">
              <a:buNone/>
              <a:defRPr sz="365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757005" y="5718182"/>
            <a:ext cx="18270738" cy="841058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796396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7650783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163863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5" y="1043622"/>
            <a:ext cx="13861135" cy="3652679"/>
          </a:xfrm>
        </p:spPr>
        <p:txBody>
          <a:bodyPr anchor="b"/>
          <a:lstStyle>
            <a:lvl1pPr>
              <a:defRPr sz="73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270738" y="2253936"/>
            <a:ext cx="21757005" cy="11124726"/>
          </a:xfrm>
        </p:spPr>
        <p:txBody>
          <a:bodyPr/>
          <a:lstStyle>
            <a:lvl1pPr>
              <a:defRPr sz="7304"/>
            </a:lvl1pPr>
            <a:lvl2pPr>
              <a:defRPr sz="6391"/>
            </a:lvl2pPr>
            <a:lvl3pPr>
              <a:defRPr sz="5478"/>
            </a:lvl3pPr>
            <a:lvl4pPr>
              <a:defRPr sz="4565"/>
            </a:lvl4pPr>
            <a:lvl5pPr>
              <a:defRPr sz="4565"/>
            </a:lvl5pPr>
            <a:lvl6pPr>
              <a:defRPr sz="4565"/>
            </a:lvl6pPr>
            <a:lvl7pPr>
              <a:defRPr sz="4565"/>
            </a:lvl7pPr>
            <a:lvl8pPr>
              <a:defRPr sz="4565"/>
            </a:lvl8pPr>
            <a:lvl9pPr>
              <a:defRPr sz="4565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0255" y="4696302"/>
            <a:ext cx="13861135" cy="8700479"/>
          </a:xfrm>
        </p:spPr>
        <p:txBody>
          <a:bodyPr/>
          <a:lstStyle>
            <a:lvl1pPr marL="0" indent="0">
              <a:buNone/>
              <a:defRPr sz="3652"/>
            </a:lvl1pPr>
            <a:lvl2pPr marL="1043605" indent="0">
              <a:buNone/>
              <a:defRPr sz="3196"/>
            </a:lvl2pPr>
            <a:lvl3pPr marL="2087209" indent="0">
              <a:buNone/>
              <a:defRPr sz="2739"/>
            </a:lvl3pPr>
            <a:lvl4pPr marL="3130814" indent="0">
              <a:buNone/>
              <a:defRPr sz="2283"/>
            </a:lvl4pPr>
            <a:lvl5pPr marL="4174419" indent="0">
              <a:buNone/>
              <a:defRPr sz="2283"/>
            </a:lvl5pPr>
            <a:lvl6pPr marL="5218024" indent="0">
              <a:buNone/>
              <a:defRPr sz="2283"/>
            </a:lvl6pPr>
            <a:lvl7pPr marL="6261628" indent="0">
              <a:buNone/>
              <a:defRPr sz="2283"/>
            </a:lvl7pPr>
            <a:lvl8pPr marL="7305233" indent="0">
              <a:buNone/>
              <a:defRPr sz="2283"/>
            </a:lvl8pPr>
            <a:lvl9pPr marL="8348838" indent="0">
              <a:buNone/>
              <a:defRPr sz="2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36880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60255" y="1043622"/>
            <a:ext cx="13861135" cy="3652679"/>
          </a:xfrm>
        </p:spPr>
        <p:txBody>
          <a:bodyPr anchor="b"/>
          <a:lstStyle>
            <a:lvl1pPr>
              <a:defRPr sz="730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270738" y="2253936"/>
            <a:ext cx="21757005" cy="11124726"/>
          </a:xfrm>
        </p:spPr>
        <p:txBody>
          <a:bodyPr anchor="t"/>
          <a:lstStyle>
            <a:lvl1pPr marL="0" indent="0">
              <a:buNone/>
              <a:defRPr sz="7304"/>
            </a:lvl1pPr>
            <a:lvl2pPr marL="1043605" indent="0">
              <a:buNone/>
              <a:defRPr sz="6391"/>
            </a:lvl2pPr>
            <a:lvl3pPr marL="2087209" indent="0">
              <a:buNone/>
              <a:defRPr sz="5478"/>
            </a:lvl3pPr>
            <a:lvl4pPr marL="3130814" indent="0">
              <a:buNone/>
              <a:defRPr sz="4565"/>
            </a:lvl4pPr>
            <a:lvl5pPr marL="4174419" indent="0">
              <a:buNone/>
              <a:defRPr sz="4565"/>
            </a:lvl5pPr>
            <a:lvl6pPr marL="5218024" indent="0">
              <a:buNone/>
              <a:defRPr sz="4565"/>
            </a:lvl6pPr>
            <a:lvl7pPr marL="6261628" indent="0">
              <a:buNone/>
              <a:defRPr sz="4565"/>
            </a:lvl7pPr>
            <a:lvl8pPr marL="7305233" indent="0">
              <a:buNone/>
              <a:defRPr sz="4565"/>
            </a:lvl8pPr>
            <a:lvl9pPr marL="8348838" indent="0">
              <a:buNone/>
              <a:defRPr sz="4565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60255" y="4696302"/>
            <a:ext cx="13861135" cy="8700479"/>
          </a:xfrm>
        </p:spPr>
        <p:txBody>
          <a:bodyPr/>
          <a:lstStyle>
            <a:lvl1pPr marL="0" indent="0">
              <a:buNone/>
              <a:defRPr sz="3652"/>
            </a:lvl1pPr>
            <a:lvl2pPr marL="1043605" indent="0">
              <a:buNone/>
              <a:defRPr sz="3196"/>
            </a:lvl2pPr>
            <a:lvl3pPr marL="2087209" indent="0">
              <a:buNone/>
              <a:defRPr sz="2739"/>
            </a:lvl3pPr>
            <a:lvl4pPr marL="3130814" indent="0">
              <a:buNone/>
              <a:defRPr sz="2283"/>
            </a:lvl4pPr>
            <a:lvl5pPr marL="4174419" indent="0">
              <a:buNone/>
              <a:defRPr sz="2283"/>
            </a:lvl5pPr>
            <a:lvl6pPr marL="5218024" indent="0">
              <a:buNone/>
              <a:defRPr sz="2283"/>
            </a:lvl6pPr>
            <a:lvl7pPr marL="6261628" indent="0">
              <a:buNone/>
              <a:defRPr sz="2283"/>
            </a:lvl7pPr>
            <a:lvl8pPr marL="7305233" indent="0">
              <a:buNone/>
              <a:defRPr sz="2283"/>
            </a:lvl8pPr>
            <a:lvl9pPr marL="8348838" indent="0">
              <a:buNone/>
              <a:defRPr sz="228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924465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54655" y="833450"/>
            <a:ext cx="37067490" cy="302578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54655" y="4167243"/>
            <a:ext cx="37067490" cy="9932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54655" y="14509253"/>
            <a:ext cx="9669780" cy="8334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236065" y="14509253"/>
            <a:ext cx="14504670" cy="8334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7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352365" y="14509253"/>
            <a:ext cx="9669780" cy="83344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3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198728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2087209" rtl="0" eaLnBrk="1" latinLnBrk="0" hangingPunct="1">
        <a:lnSpc>
          <a:spcPct val="90000"/>
        </a:lnSpc>
        <a:spcBef>
          <a:spcPct val="0"/>
        </a:spcBef>
        <a:buNone/>
        <a:defRPr sz="1004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21802" indent="-521802" algn="l" defTabSz="2087209" rtl="0" eaLnBrk="1" latinLnBrk="0" hangingPunct="1">
        <a:lnSpc>
          <a:spcPct val="90000"/>
        </a:lnSpc>
        <a:spcBef>
          <a:spcPts val="2283"/>
        </a:spcBef>
        <a:buFont typeface="Arial" panose="020B0604020202020204" pitchFamily="34" charset="0"/>
        <a:buChar char="•"/>
        <a:defRPr sz="6391" kern="1200">
          <a:solidFill>
            <a:schemeClr val="tx1"/>
          </a:solidFill>
          <a:latin typeface="+mn-lt"/>
          <a:ea typeface="+mn-ea"/>
          <a:cs typeface="+mn-cs"/>
        </a:defRPr>
      </a:lvl1pPr>
      <a:lvl2pPr marL="1565407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5478" kern="1200">
          <a:solidFill>
            <a:schemeClr val="tx1"/>
          </a:solidFill>
          <a:latin typeface="+mn-lt"/>
          <a:ea typeface="+mn-ea"/>
          <a:cs typeface="+mn-cs"/>
        </a:defRPr>
      </a:lvl2pPr>
      <a:lvl3pPr marL="2609012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565" kern="1200">
          <a:solidFill>
            <a:schemeClr val="tx1"/>
          </a:solidFill>
          <a:latin typeface="+mn-lt"/>
          <a:ea typeface="+mn-ea"/>
          <a:cs typeface="+mn-cs"/>
        </a:defRPr>
      </a:lvl3pPr>
      <a:lvl4pPr marL="3652617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109" kern="1200">
          <a:solidFill>
            <a:schemeClr val="tx1"/>
          </a:solidFill>
          <a:latin typeface="+mn-lt"/>
          <a:ea typeface="+mn-ea"/>
          <a:cs typeface="+mn-cs"/>
        </a:defRPr>
      </a:lvl4pPr>
      <a:lvl5pPr marL="4696221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109" kern="1200">
          <a:solidFill>
            <a:schemeClr val="tx1"/>
          </a:solidFill>
          <a:latin typeface="+mn-lt"/>
          <a:ea typeface="+mn-ea"/>
          <a:cs typeface="+mn-cs"/>
        </a:defRPr>
      </a:lvl5pPr>
      <a:lvl6pPr marL="5739826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109" kern="1200">
          <a:solidFill>
            <a:schemeClr val="tx1"/>
          </a:solidFill>
          <a:latin typeface="+mn-lt"/>
          <a:ea typeface="+mn-ea"/>
          <a:cs typeface="+mn-cs"/>
        </a:defRPr>
      </a:lvl6pPr>
      <a:lvl7pPr marL="6783431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109" kern="1200">
          <a:solidFill>
            <a:schemeClr val="tx1"/>
          </a:solidFill>
          <a:latin typeface="+mn-lt"/>
          <a:ea typeface="+mn-ea"/>
          <a:cs typeface="+mn-cs"/>
        </a:defRPr>
      </a:lvl7pPr>
      <a:lvl8pPr marL="7827035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109" kern="1200">
          <a:solidFill>
            <a:schemeClr val="tx1"/>
          </a:solidFill>
          <a:latin typeface="+mn-lt"/>
          <a:ea typeface="+mn-ea"/>
          <a:cs typeface="+mn-cs"/>
        </a:defRPr>
      </a:lvl8pPr>
      <a:lvl9pPr marL="8870640" indent="-521802" algn="l" defTabSz="2087209" rtl="0" eaLnBrk="1" latinLnBrk="0" hangingPunct="1">
        <a:lnSpc>
          <a:spcPct val="90000"/>
        </a:lnSpc>
        <a:spcBef>
          <a:spcPts val="1141"/>
        </a:spcBef>
        <a:buFont typeface="Arial" panose="020B0604020202020204" pitchFamily="34" charset="0"/>
        <a:buChar char="•"/>
        <a:defRPr sz="41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1pPr>
      <a:lvl2pPr marL="1043605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2pPr>
      <a:lvl3pPr marL="2087209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3pPr>
      <a:lvl4pPr marL="3130814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4pPr>
      <a:lvl5pPr marL="4174419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5pPr>
      <a:lvl6pPr marL="5218024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6pPr>
      <a:lvl7pPr marL="6261628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7pPr>
      <a:lvl8pPr marL="7305233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8pPr>
      <a:lvl9pPr marL="8348838" algn="l" defTabSz="2087209" rtl="0" eaLnBrk="1" latinLnBrk="0" hangingPunct="1">
        <a:defRPr sz="41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4A13507-3449-6A1F-4789-71271FBC46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D86391FB-4FB8-7545-FAC5-00FA7417BC40}"/>
              </a:ext>
            </a:extLst>
          </p:cNvPr>
          <p:cNvGrpSpPr/>
          <p:nvPr/>
        </p:nvGrpSpPr>
        <p:grpSpPr>
          <a:xfrm>
            <a:off x="0" y="0"/>
            <a:ext cx="42981526" cy="15040303"/>
            <a:chOff x="205964" y="706774"/>
            <a:chExt cx="40696710" cy="14240789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31B4A105-FF20-C850-87B8-DA9F0C065CE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65273"/>
            <a:stretch>
              <a:fillRect/>
            </a:stretch>
          </p:blipFill>
          <p:spPr>
            <a:xfrm>
              <a:off x="205964" y="706774"/>
              <a:ext cx="14853061" cy="1424078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B5BEDE5-9853-EE7A-8023-850D1A8ED44C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7199" r="33004"/>
            <a:stretch>
              <a:fillRect/>
            </a:stretch>
          </p:blipFill>
          <p:spPr>
            <a:xfrm>
              <a:off x="15059025" y="706774"/>
              <a:ext cx="12744450" cy="14240789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D7051C2-888A-CC08-F424-CD964804AA6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1539"/>
            <a:stretch>
              <a:fillRect/>
            </a:stretch>
          </p:blipFill>
          <p:spPr>
            <a:xfrm>
              <a:off x="28729724" y="706774"/>
              <a:ext cx="12172950" cy="1424078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716974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191CDA2-9BFE-EF54-6B62-C2CADC8152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>
            <a:extLst>
              <a:ext uri="{FF2B5EF4-FFF2-40B4-BE49-F238E27FC236}">
                <a16:creationId xmlns:a16="http://schemas.microsoft.com/office/drawing/2014/main" id="{561378AE-98DE-54AE-5DFF-2F5C7288BD23}"/>
              </a:ext>
            </a:extLst>
          </p:cNvPr>
          <p:cNvGrpSpPr/>
          <p:nvPr/>
        </p:nvGrpSpPr>
        <p:grpSpPr>
          <a:xfrm>
            <a:off x="523584" y="429126"/>
            <a:ext cx="41548631" cy="14796086"/>
            <a:chOff x="0" y="0"/>
            <a:chExt cx="41548631" cy="14796086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8942F27-A03F-278B-5DCB-28A5B79C88B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64710" b="17147"/>
            <a:stretch/>
          </p:blipFill>
          <p:spPr>
            <a:xfrm>
              <a:off x="0" y="0"/>
              <a:ext cx="15696454" cy="12970042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5DAC6864-3E05-7D41-AAC3-FBAF2C7218B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71868" b="20776"/>
            <a:stretch/>
          </p:blipFill>
          <p:spPr>
            <a:xfrm>
              <a:off x="29036065" y="8864"/>
              <a:ext cx="12512566" cy="12402117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23985E41-EED1-438E-72C4-745ED2A47BB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7947" r="32110" b="20718"/>
            <a:stretch/>
          </p:blipFill>
          <p:spPr>
            <a:xfrm>
              <a:off x="15450207" y="0"/>
              <a:ext cx="13318488" cy="12410985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3E4DFD8-7878-4F9E-E8D0-4B3BA45FED8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l="37947" t="81879" r="32110"/>
            <a:stretch/>
          </p:blipFill>
          <p:spPr>
            <a:xfrm>
              <a:off x="15450207" y="11959390"/>
              <a:ext cx="13318488" cy="2836696"/>
            </a:xfrm>
            <a:prstGeom prst="rect">
              <a:avLst/>
            </a:prstGeom>
          </p:spPr>
        </p:pic>
        <p:grpSp>
          <p:nvGrpSpPr>
            <p:cNvPr id="19" name="Group 18">
              <a:extLst>
                <a:ext uri="{FF2B5EF4-FFF2-40B4-BE49-F238E27FC236}">
                  <a16:creationId xmlns:a16="http://schemas.microsoft.com/office/drawing/2014/main" id="{72F48003-73D7-DD6B-CDD5-CC203F025288}"/>
                </a:ext>
              </a:extLst>
            </p:cNvPr>
            <p:cNvGrpSpPr/>
            <p:nvPr/>
          </p:nvGrpSpPr>
          <p:grpSpPr>
            <a:xfrm>
              <a:off x="2162446" y="347922"/>
              <a:ext cx="9494408" cy="5953950"/>
              <a:chOff x="2590415" y="-9421986"/>
              <a:chExt cx="9494408" cy="5953950"/>
            </a:xfrm>
          </p:grpSpPr>
          <p:sp>
            <p:nvSpPr>
              <p:cNvPr id="10" name="CuadroTexto 9">
                <a:extLst>
                  <a:ext uri="{FF2B5EF4-FFF2-40B4-BE49-F238E27FC236}">
                    <a16:creationId xmlns:a16="http://schemas.microsoft.com/office/drawing/2014/main" id="{C48DF530-7193-5478-91A2-12CCD6CA3D6B}"/>
                  </a:ext>
                </a:extLst>
              </p:cNvPr>
              <p:cNvSpPr txBox="1"/>
              <p:nvPr/>
            </p:nvSpPr>
            <p:spPr>
              <a:xfrm>
                <a:off x="2590415" y="-9421986"/>
                <a:ext cx="148500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72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(a)</a:t>
                </a:r>
              </a:p>
            </p:txBody>
          </p:sp>
          <p:grpSp>
            <p:nvGrpSpPr>
              <p:cNvPr id="124" name="Group 123">
                <a:extLst>
                  <a:ext uri="{FF2B5EF4-FFF2-40B4-BE49-F238E27FC236}">
                    <a16:creationId xmlns:a16="http://schemas.microsoft.com/office/drawing/2014/main" id="{BAF7878A-6BEE-D4DD-70BA-E08FB050DB03}"/>
                  </a:ext>
                </a:extLst>
              </p:cNvPr>
              <p:cNvGrpSpPr/>
              <p:nvPr/>
            </p:nvGrpSpPr>
            <p:grpSpPr>
              <a:xfrm>
                <a:off x="7105872" y="-4535337"/>
                <a:ext cx="4978951" cy="916543"/>
                <a:chOff x="8015914" y="8307549"/>
                <a:chExt cx="5126794" cy="916543"/>
              </a:xfrm>
            </p:grpSpPr>
            <p:cxnSp>
              <p:nvCxnSpPr>
                <p:cNvPr id="74" name="Conector recto 73">
                  <a:extLst>
                    <a:ext uri="{FF2B5EF4-FFF2-40B4-BE49-F238E27FC236}">
                      <a16:creationId xmlns:a16="http://schemas.microsoft.com/office/drawing/2014/main" id="{45EF839A-DDA7-DF1A-1B70-927B4055E0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5914" y="8772495"/>
                  <a:ext cx="5126794" cy="0"/>
                </a:xfrm>
                <a:prstGeom prst="line">
                  <a:avLst/>
                </a:prstGeom>
                <a:ln w="15240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80" name="Rectángulo 79">
                  <a:extLst>
                    <a:ext uri="{FF2B5EF4-FFF2-40B4-BE49-F238E27FC236}">
                      <a16:creationId xmlns:a16="http://schemas.microsoft.com/office/drawing/2014/main" id="{114C2EED-9CB9-5024-E741-46B8A34E375A}"/>
                    </a:ext>
                  </a:extLst>
                </p:cNvPr>
                <p:cNvSpPr/>
                <p:nvPr/>
              </p:nvSpPr>
              <p:spPr>
                <a:xfrm>
                  <a:off x="8456292" y="8307549"/>
                  <a:ext cx="2154403" cy="91654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L" sz="6001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Cambria" panose="02040503050406030204" pitchFamily="18" charset="0"/>
                      <a:cs typeface="Arial" panose="020B0604020202020204" pitchFamily="34" charset="0"/>
                    </a:rPr>
                    <a:t>X</a:t>
                  </a:r>
                  <a:endParaRPr lang="es-CL" sz="48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Cambria" panose="02040503050406030204" pitchFamily="18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133" name="Diamond 132">
                <a:extLst>
                  <a:ext uri="{FF2B5EF4-FFF2-40B4-BE49-F238E27FC236}">
                    <a16:creationId xmlns:a16="http://schemas.microsoft.com/office/drawing/2014/main" id="{B7FC1271-D17B-71D2-8A24-9EBD230DDCF0}"/>
                  </a:ext>
                </a:extLst>
              </p:cNvPr>
              <p:cNvSpPr/>
              <p:nvPr/>
            </p:nvSpPr>
            <p:spPr>
              <a:xfrm>
                <a:off x="9361385" y="-4535344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F2A679CD-B37E-55EE-30F1-50C9C99FDFBC}"/>
                </a:ext>
              </a:extLst>
            </p:cNvPr>
            <p:cNvGrpSpPr/>
            <p:nvPr/>
          </p:nvGrpSpPr>
          <p:grpSpPr>
            <a:xfrm>
              <a:off x="15784460" y="310978"/>
              <a:ext cx="9484717" cy="6158533"/>
              <a:chOff x="17996002" y="-9458930"/>
              <a:chExt cx="9484717" cy="6158533"/>
            </a:xfrm>
          </p:grpSpPr>
          <p:sp>
            <p:nvSpPr>
              <p:cNvPr id="22" name="CuadroTexto 21">
                <a:extLst>
                  <a:ext uri="{FF2B5EF4-FFF2-40B4-BE49-F238E27FC236}">
                    <a16:creationId xmlns:a16="http://schemas.microsoft.com/office/drawing/2014/main" id="{034B9E88-B23E-DE94-C494-D454F6ECF93A}"/>
                  </a:ext>
                </a:extLst>
              </p:cNvPr>
              <p:cNvSpPr txBox="1"/>
              <p:nvPr/>
            </p:nvSpPr>
            <p:spPr>
              <a:xfrm>
                <a:off x="17996002" y="-9458930"/>
                <a:ext cx="148500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72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(b)</a:t>
                </a:r>
              </a:p>
            </p:txBody>
          </p:sp>
          <p:grpSp>
            <p:nvGrpSpPr>
              <p:cNvPr id="9" name="Group 8">
                <a:extLst>
                  <a:ext uri="{FF2B5EF4-FFF2-40B4-BE49-F238E27FC236}">
                    <a16:creationId xmlns:a16="http://schemas.microsoft.com/office/drawing/2014/main" id="{7E22C89D-D316-830C-3895-C1BF6EE86244}"/>
                  </a:ext>
                </a:extLst>
              </p:cNvPr>
              <p:cNvGrpSpPr/>
              <p:nvPr/>
            </p:nvGrpSpPr>
            <p:grpSpPr>
              <a:xfrm>
                <a:off x="22501768" y="-4536155"/>
                <a:ext cx="4978951" cy="916543"/>
                <a:chOff x="8015914" y="8307549"/>
                <a:chExt cx="5126794" cy="916543"/>
              </a:xfrm>
            </p:grpSpPr>
            <p:cxnSp>
              <p:nvCxnSpPr>
                <p:cNvPr id="11" name="Conector recto 73">
                  <a:extLst>
                    <a:ext uri="{FF2B5EF4-FFF2-40B4-BE49-F238E27FC236}">
                      <a16:creationId xmlns:a16="http://schemas.microsoft.com/office/drawing/2014/main" id="{7C169E5D-FC02-7010-4CD7-B4A5C24B51D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5914" y="8772495"/>
                  <a:ext cx="5126794" cy="0"/>
                </a:xfrm>
                <a:prstGeom prst="line">
                  <a:avLst/>
                </a:prstGeom>
                <a:ln w="15240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13" name="Rectángulo 79">
                  <a:extLst>
                    <a:ext uri="{FF2B5EF4-FFF2-40B4-BE49-F238E27FC236}">
                      <a16:creationId xmlns:a16="http://schemas.microsoft.com/office/drawing/2014/main" id="{99393BFC-2855-C756-BC99-DC1893CABFB5}"/>
                    </a:ext>
                  </a:extLst>
                </p:cNvPr>
                <p:cNvSpPr/>
                <p:nvPr/>
              </p:nvSpPr>
              <p:spPr>
                <a:xfrm>
                  <a:off x="8456292" y="8307549"/>
                  <a:ext cx="2154403" cy="91654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L" sz="6001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Cambria" panose="02040503050406030204" pitchFamily="18" charset="0"/>
                      <a:cs typeface="Arial" panose="020B0604020202020204" pitchFamily="34" charset="0"/>
                    </a:rPr>
                    <a:t>X</a:t>
                  </a:r>
                  <a:endParaRPr lang="es-CL" sz="48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Cambria" panose="02040503050406030204" pitchFamily="18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26" name="Diamond 25">
                <a:extLst>
                  <a:ext uri="{FF2B5EF4-FFF2-40B4-BE49-F238E27FC236}">
                    <a16:creationId xmlns:a16="http://schemas.microsoft.com/office/drawing/2014/main" id="{02350E58-637A-91AA-FCFA-4159B534F670}"/>
                  </a:ext>
                </a:extLst>
              </p:cNvPr>
              <p:cNvSpPr/>
              <p:nvPr/>
            </p:nvSpPr>
            <p:spPr>
              <a:xfrm>
                <a:off x="24786928" y="-4611545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Diamond 26">
                <a:extLst>
                  <a:ext uri="{FF2B5EF4-FFF2-40B4-BE49-F238E27FC236}">
                    <a16:creationId xmlns:a16="http://schemas.microsoft.com/office/drawing/2014/main" id="{A765E533-C578-8BCF-A179-E5D226286057}"/>
                  </a:ext>
                </a:extLst>
              </p:cNvPr>
              <p:cNvSpPr/>
              <p:nvPr/>
            </p:nvSpPr>
            <p:spPr>
              <a:xfrm>
                <a:off x="24676561" y="-4367705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" name="Diamond 27">
                <a:extLst>
                  <a:ext uri="{FF2B5EF4-FFF2-40B4-BE49-F238E27FC236}">
                    <a16:creationId xmlns:a16="http://schemas.microsoft.com/office/drawing/2014/main" id="{6BCE8421-5476-35FE-8875-7930B543B1B2}"/>
                  </a:ext>
                </a:extLst>
              </p:cNvPr>
              <p:cNvSpPr/>
              <p:nvPr/>
            </p:nvSpPr>
            <p:spPr>
              <a:xfrm>
                <a:off x="24676561" y="-4622455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Diamond 28">
                <a:extLst>
                  <a:ext uri="{FF2B5EF4-FFF2-40B4-BE49-F238E27FC236}">
                    <a16:creationId xmlns:a16="http://schemas.microsoft.com/office/drawing/2014/main" id="{97F82B48-E889-E1FD-6BCE-7FA04DE2C31F}"/>
                  </a:ext>
                </a:extLst>
              </p:cNvPr>
              <p:cNvSpPr/>
              <p:nvPr/>
            </p:nvSpPr>
            <p:spPr>
              <a:xfrm>
                <a:off x="24764528" y="-4367705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43C76FE5-62FA-54DB-E8BD-7D7625437325}"/>
                </a:ext>
              </a:extLst>
            </p:cNvPr>
            <p:cNvGrpSpPr/>
            <p:nvPr/>
          </p:nvGrpSpPr>
          <p:grpSpPr>
            <a:xfrm>
              <a:off x="29391053" y="347922"/>
              <a:ext cx="9422000" cy="6224650"/>
              <a:chOff x="33420639" y="-9421986"/>
              <a:chExt cx="9422000" cy="6224650"/>
            </a:xfrm>
          </p:grpSpPr>
          <p:sp>
            <p:nvSpPr>
              <p:cNvPr id="25" name="CuadroTexto 24">
                <a:extLst>
                  <a:ext uri="{FF2B5EF4-FFF2-40B4-BE49-F238E27FC236}">
                    <a16:creationId xmlns:a16="http://schemas.microsoft.com/office/drawing/2014/main" id="{921A8AC2-DBA1-D94B-2A81-FF8C3802C296}"/>
                  </a:ext>
                </a:extLst>
              </p:cNvPr>
              <p:cNvSpPr txBox="1"/>
              <p:nvPr/>
            </p:nvSpPr>
            <p:spPr>
              <a:xfrm>
                <a:off x="33420639" y="-9421986"/>
                <a:ext cx="1485006" cy="120032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72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(c)</a:t>
                </a:r>
              </a:p>
            </p:txBody>
          </p:sp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559B6AC9-CEF4-EC52-AE79-F6167ED9F764}"/>
                  </a:ext>
                </a:extLst>
              </p:cNvPr>
              <p:cNvGrpSpPr/>
              <p:nvPr/>
            </p:nvGrpSpPr>
            <p:grpSpPr>
              <a:xfrm>
                <a:off x="37863688" y="-4536155"/>
                <a:ext cx="4978951" cy="916543"/>
                <a:chOff x="8015914" y="8307549"/>
                <a:chExt cx="5126794" cy="916543"/>
              </a:xfrm>
            </p:grpSpPr>
            <p:cxnSp>
              <p:nvCxnSpPr>
                <p:cNvPr id="23" name="Conector recto 73">
                  <a:extLst>
                    <a:ext uri="{FF2B5EF4-FFF2-40B4-BE49-F238E27FC236}">
                      <a16:creationId xmlns:a16="http://schemas.microsoft.com/office/drawing/2014/main" id="{596C54AF-6EF1-D789-3326-D03F6C6FFC7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8015914" y="8772495"/>
                  <a:ext cx="5126794" cy="0"/>
                </a:xfrm>
                <a:prstGeom prst="line">
                  <a:avLst/>
                </a:prstGeom>
                <a:ln w="152400">
                  <a:solidFill>
                    <a:schemeClr val="tx1"/>
                  </a:solidFill>
                  <a:prstDash val="sysDash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24" name="Rectángulo 79">
                  <a:extLst>
                    <a:ext uri="{FF2B5EF4-FFF2-40B4-BE49-F238E27FC236}">
                      <a16:creationId xmlns:a16="http://schemas.microsoft.com/office/drawing/2014/main" id="{FAFC92CB-1508-3202-A263-0367FD350C7C}"/>
                    </a:ext>
                  </a:extLst>
                </p:cNvPr>
                <p:cNvSpPr/>
                <p:nvPr/>
              </p:nvSpPr>
              <p:spPr>
                <a:xfrm>
                  <a:off x="8456292" y="8307549"/>
                  <a:ext cx="2154403" cy="916543"/>
                </a:xfrm>
                <a:prstGeom prst="rect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L" sz="6001" b="1" dirty="0">
                      <a:solidFill>
                        <a:schemeClr val="tx1"/>
                      </a:solidFill>
                      <a:latin typeface="Arial" panose="020B0604020202020204" pitchFamily="34" charset="0"/>
                      <a:ea typeface="Cambria" panose="02040503050406030204" pitchFamily="18" charset="0"/>
                      <a:cs typeface="Arial" panose="020B0604020202020204" pitchFamily="34" charset="0"/>
                    </a:rPr>
                    <a:t>X</a:t>
                  </a:r>
                  <a:endParaRPr lang="es-CL" sz="4800" b="1" dirty="0">
                    <a:solidFill>
                      <a:schemeClr val="tx1"/>
                    </a:solidFill>
                    <a:latin typeface="Arial" panose="020B0604020202020204" pitchFamily="34" charset="0"/>
                    <a:ea typeface="Cambria" panose="02040503050406030204" pitchFamily="18" charset="0"/>
                    <a:cs typeface="Arial" panose="020B0604020202020204" pitchFamily="34" charset="0"/>
                  </a:endParaRPr>
                </a:p>
              </p:txBody>
            </p:sp>
          </p:grpSp>
          <p:sp>
            <p:nvSpPr>
              <p:cNvPr id="30" name="Diamond 29">
                <a:extLst>
                  <a:ext uri="{FF2B5EF4-FFF2-40B4-BE49-F238E27FC236}">
                    <a16:creationId xmlns:a16="http://schemas.microsoft.com/office/drawing/2014/main" id="{222E1737-A875-2BE5-B4FB-C7B47D5D224D}"/>
                  </a:ext>
                </a:extLst>
              </p:cNvPr>
              <p:cNvSpPr/>
              <p:nvPr/>
            </p:nvSpPr>
            <p:spPr>
              <a:xfrm>
                <a:off x="40038481" y="-4362558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Diamond 30">
                <a:extLst>
                  <a:ext uri="{FF2B5EF4-FFF2-40B4-BE49-F238E27FC236}">
                    <a16:creationId xmlns:a16="http://schemas.microsoft.com/office/drawing/2014/main" id="{C0427C9E-2292-82C5-CA3E-734883C060AF}"/>
                  </a:ext>
                </a:extLst>
              </p:cNvPr>
              <p:cNvSpPr/>
              <p:nvPr/>
            </p:nvSpPr>
            <p:spPr>
              <a:xfrm>
                <a:off x="40094011" y="-4264644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Diamond 31">
                <a:extLst>
                  <a:ext uri="{FF2B5EF4-FFF2-40B4-BE49-F238E27FC236}">
                    <a16:creationId xmlns:a16="http://schemas.microsoft.com/office/drawing/2014/main" id="{3D33FEED-EF87-33DB-40C0-736F067FE432}"/>
                  </a:ext>
                </a:extLst>
              </p:cNvPr>
              <p:cNvSpPr/>
              <p:nvPr/>
            </p:nvSpPr>
            <p:spPr>
              <a:xfrm>
                <a:off x="40212278" y="-4313601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Diamond 32">
                <a:extLst>
                  <a:ext uri="{FF2B5EF4-FFF2-40B4-BE49-F238E27FC236}">
                    <a16:creationId xmlns:a16="http://schemas.microsoft.com/office/drawing/2014/main" id="{7DD99D5D-F617-B888-5C18-F670460A7042}"/>
                  </a:ext>
                </a:extLst>
              </p:cNvPr>
              <p:cNvSpPr/>
              <p:nvPr/>
            </p:nvSpPr>
            <p:spPr>
              <a:xfrm>
                <a:off x="40237508" y="-4264644"/>
                <a:ext cx="772834" cy="1067308"/>
              </a:xfrm>
              <a:prstGeom prst="diamond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586950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453</TotalTime>
  <Words>14</Words>
  <Application>Microsoft Macintosh PowerPoint</Application>
  <PresentationFormat>Custom</PresentationFormat>
  <Paragraphs>8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Cambria</vt:lpstr>
      <vt:lpstr>Office 2013 - 2022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Mauro Alonso Pinto Juica</dc:creator>
  <cp:lastModifiedBy>Mauro Pinto</cp:lastModifiedBy>
  <cp:revision>41</cp:revision>
  <dcterms:created xsi:type="dcterms:W3CDTF">2023-05-31T21:36:46Z</dcterms:created>
  <dcterms:modified xsi:type="dcterms:W3CDTF">2025-06-24T13:52:50Z</dcterms:modified>
</cp:coreProperties>
</file>

<file path=docProps/thumbnail.jpeg>
</file>